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notesMasterIdLst>
    <p:notesMasterId r:id="rId9"/>
  </p:notesMasterIdLst>
  <p:sldIdLst>
    <p:sldId id="256" r:id="rId3"/>
    <p:sldId id="258" r:id="rId4"/>
    <p:sldId id="257" r:id="rId5"/>
    <p:sldId id="264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6D50315-80F6-49A9-9E9F-F87F046171AE}">
          <p14:sldIdLst>
            <p14:sldId id="256"/>
            <p14:sldId id="258"/>
            <p14:sldId id="257"/>
          </p14:sldIdLst>
        </p14:section>
        <p14:section name="Zeroscaping" id="{3346CBF5-A9CC-4243-A119-17B851C9D6D6}">
          <p14:sldIdLst>
            <p14:sldId id="264"/>
            <p14:sldId id="263"/>
          </p14:sldIdLst>
        </p14:section>
        <p14:section name="Xeriscaping" id="{763E0AC0-D00C-418C-8BAE-7591B9E3248E}">
          <p14:sldIdLst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116" d="100"/>
          <a:sy n="116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47E6E-C3A3-40AA-9EEB-A0FC70E3D50E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6FA80-0FEF-4F26-B693-D69F93E0A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0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6FA80-0FEF-4F26-B693-D69F93E0A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17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water becoming a limited resource, conservation has become a third purpose for landscaping.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6FA80-0FEF-4F26-B693-D69F93E0A6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25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6FA80-0FEF-4F26-B693-D69F93E0A6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2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6FA80-0FEF-4F26-B693-D69F93E0A6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7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Xeriscaping</a:t>
            </a:r>
            <a:r>
              <a:rPr lang="en-US" baseline="0" dirty="0" smtClean="0"/>
              <a:t> is </a:t>
            </a:r>
            <a:r>
              <a:rPr lang="en-US" dirty="0" smtClean="0"/>
              <a:t>created by the combination of the Greek</a:t>
            </a:r>
            <a:r>
              <a:rPr lang="en-US" baseline="0" dirty="0" smtClean="0"/>
              <a:t> word </a:t>
            </a:r>
            <a:r>
              <a:rPr lang="en-US" baseline="0" dirty="0" err="1" smtClean="0"/>
              <a:t>Xeros</a:t>
            </a:r>
            <a:r>
              <a:rPr lang="en-US" baseline="0" dirty="0" smtClean="0"/>
              <a:t> (dry) with landscaping. Term coined by the </a:t>
            </a:r>
            <a:r>
              <a:rPr lang="en-US" dirty="0" smtClean="0"/>
              <a:t>Front Range </a:t>
            </a:r>
            <a:r>
              <a:rPr lang="en-US" dirty="0" err="1" smtClean="0"/>
              <a:t>Xeriscape</a:t>
            </a:r>
            <a:r>
              <a:rPr lang="en-US" dirty="0" smtClean="0"/>
              <a:t> Task Force of the Denver Water Department in 1981.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BE6B3-0645-4672-9B42-CE4AF4901AE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6FA80-0FEF-4F26-B693-D69F93E0A6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73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923" cy="4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991"/>
              <a:ext cx="920" cy="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ltGray">
            <a:xfrm>
              <a:off x="0" y="15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ltGray">
            <a:xfrm>
              <a:off x="6" y="2087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ltGray">
            <a:xfrm>
              <a:off x="6" y="3160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993" y="1940"/>
              <a:ext cx="4766" cy="119"/>
              <a:chOff x="993" y="1940"/>
              <a:chExt cx="4766" cy="119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996" y="1947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ltGray">
              <a:xfrm>
                <a:off x="999" y="2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999" y="203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999" y="200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999" y="1969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>
                <a:off x="993" y="1940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600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0706CA-468B-4094-9C35-F2DC48277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D6D17-83DE-4A68-9F1F-E033DC2EB8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4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A8F52-4992-4913-BCA3-317B1DF98F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3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7C315-D159-41FB-A335-21A8AADAE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0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7F9F-EE26-4984-8FCA-ACC5D583E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7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7674C-A9C6-40C8-99F2-E7C3D3AAC0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3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F73C4-4AB7-46F3-A738-48D78DC332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7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3C76D-09C8-4291-BAE8-3A8230CE8E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8D7E7-A5EB-4CF3-A7E1-54AC9DB47C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7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B2598-F4C2-4431-9E58-1546A1BD26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9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30421-B1B5-4BBC-91C9-9521A767BC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589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E43F8AC3-600A-4085-A770-EB5AF9B78646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d8aOr/SLOdlh4vRDmGByRjY/PgIdYY/I1Rk2JAe2Jv8=-~ckYHNv/JxiNFRvsMcnF01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MQalgB0lDsjUOMDF+mD+B/q+/9owgCdmJnC6qqAxMTg=-~jWD/zDNa3Gu64IIJxCu0lA==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Conserve</a:t>
            </a:r>
            <a:endParaRPr lang="en-US" dirty="0"/>
          </a:p>
        </p:txBody>
      </p:sp>
      <p:sp>
        <p:nvSpPr>
          <p:cNvPr id="4" name="Subtitle 3" descr="+U7ik3ueMYRoWscTt+aP3GRWK0MmCs5gLLtv+ipjOxs=-~aBDGi/IwGdAjs6FMhL7+ug=="/>
          <p:cNvSpPr>
            <a:spLocks noGrp="1"/>
          </p:cNvSpPr>
          <p:nvPr>
            <p:ph type="subTitle" sz="quarter" idx="1"/>
          </p:nvPr>
        </p:nvSpPr>
        <p:spPr>
          <a:xfrm>
            <a:off x="2057400" y="3352800"/>
            <a:ext cx="6400800" cy="533400"/>
          </a:xfrm>
        </p:spPr>
        <p:txBody>
          <a:bodyPr/>
          <a:lstStyle/>
          <a:p>
            <a:r>
              <a:rPr lang="en-US" dirty="0" err="1" smtClean="0"/>
              <a:t>Waterwise</a:t>
            </a:r>
            <a:r>
              <a:rPr lang="en-US" dirty="0" smtClean="0"/>
              <a:t> Landscaping</a:t>
            </a:r>
          </a:p>
        </p:txBody>
      </p:sp>
    </p:spTree>
    <p:extLst>
      <p:ext uri="{BB962C8B-B14F-4D97-AF65-F5344CB8AC3E}">
        <p14:creationId xmlns:p14="http://schemas.microsoft.com/office/powerpoint/2010/main" val="360256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v9DmbbrIFrrALMpVBzbwpRmdznxIZaVh7PaAowY5ZD4=-~DzzAzdwG2GHVQw+xFU2HD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SsE4kX+kvZlWOe8xHlFrC25FYbl3ToqzG1vKHsntUk=-~g0aXTKzHi1a1Tg6RfGFhiA=="/>
          <p:cNvSpPr>
            <a:spLocks noGrp="1"/>
          </p:cNvSpPr>
          <p:nvPr>
            <p:ph type="title"/>
          </p:nvPr>
        </p:nvSpPr>
        <p:spPr>
          <a:xfrm>
            <a:off x="2667000" y="304800"/>
            <a:ext cx="4878387" cy="762000"/>
          </a:xfrm>
        </p:spPr>
        <p:txBody>
          <a:bodyPr/>
          <a:lstStyle/>
          <a:p>
            <a:r>
              <a:rPr lang="en-US" sz="2800" dirty="0" smtClean="0"/>
              <a:t>Purpose of Landscaping</a:t>
            </a:r>
            <a:endParaRPr lang="en-US" sz="2800" dirty="0"/>
          </a:p>
        </p:txBody>
      </p:sp>
      <p:sp>
        <p:nvSpPr>
          <p:cNvPr id="3" name="Content Placeholder 2" descr="1w6ucOjB9ji0OFdmzKxlBLmWr44uCxgs/pRwdMfTtC0=-~yY+b8aIfjVGfyRCXzEFGiQ=="/>
          <p:cNvSpPr>
            <a:spLocks noGrp="1"/>
          </p:cNvSpPr>
          <p:nvPr>
            <p:ph idx="1"/>
          </p:nvPr>
        </p:nvSpPr>
        <p:spPr>
          <a:xfrm>
            <a:off x="1598613" y="1905000"/>
            <a:ext cx="4878387" cy="2438400"/>
          </a:xfrm>
        </p:spPr>
        <p:txBody>
          <a:bodyPr/>
          <a:lstStyle/>
          <a:p>
            <a:r>
              <a:rPr lang="en-US" sz="2800" dirty="0"/>
              <a:t>Beauty</a:t>
            </a:r>
          </a:p>
          <a:p>
            <a:r>
              <a:rPr lang="en-US" sz="2800" dirty="0"/>
              <a:t>Utility</a:t>
            </a:r>
          </a:p>
          <a:p>
            <a:r>
              <a:rPr lang="en-US" sz="2800" dirty="0"/>
              <a:t>Conservation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617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WZOu0Pwf4+M3TsGCVfMSxL6G8LsP3/AstnyYUF5CYSY=-~Ti1H084ALjeQ8otzIBG0N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2Gs4ja5YIcctxmaypOWmj2+lUvkhVWPQXtwF1+v1d6M=-~0zcxdDX7C7ki3kPtacPcdQ==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497387" cy="685800"/>
          </a:xfrm>
        </p:spPr>
        <p:txBody>
          <a:bodyPr/>
          <a:lstStyle/>
          <a:p>
            <a:r>
              <a:rPr lang="en-US" sz="2800" dirty="0" err="1" smtClean="0"/>
              <a:t>Waterwise</a:t>
            </a:r>
            <a:r>
              <a:rPr lang="en-US" sz="2800" dirty="0" smtClean="0"/>
              <a:t> Options</a:t>
            </a:r>
            <a:endParaRPr lang="en-US" sz="2800" dirty="0"/>
          </a:p>
        </p:txBody>
      </p:sp>
      <p:sp>
        <p:nvSpPr>
          <p:cNvPr id="3" name="Content Placeholder 2" descr="M87pMkAsVIXFYtG1vHy/fejevnHGMU5wqCRObSYtWYg=-~kNUroSQIAjv7gr9WABTF2w=="/>
          <p:cNvSpPr>
            <a:spLocks noGrp="1"/>
          </p:cNvSpPr>
          <p:nvPr>
            <p:ph idx="1"/>
          </p:nvPr>
        </p:nvSpPr>
        <p:spPr>
          <a:xfrm>
            <a:off x="1598613" y="1905000"/>
            <a:ext cx="4725987" cy="1371600"/>
          </a:xfrm>
        </p:spPr>
        <p:txBody>
          <a:bodyPr/>
          <a:lstStyle/>
          <a:p>
            <a:r>
              <a:rPr lang="en-US" sz="2800" dirty="0" err="1"/>
              <a:t>Zeroscaping</a:t>
            </a:r>
            <a:endParaRPr lang="en-US" sz="2800" dirty="0"/>
          </a:p>
          <a:p>
            <a:r>
              <a:rPr lang="en-US" sz="2800" dirty="0"/>
              <a:t>Xeriscaping</a:t>
            </a:r>
          </a:p>
        </p:txBody>
      </p:sp>
    </p:spTree>
    <p:extLst>
      <p:ext uri="{BB962C8B-B14F-4D97-AF65-F5344CB8AC3E}">
        <p14:creationId xmlns:p14="http://schemas.microsoft.com/office/powerpoint/2010/main" val="5600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5486400" cy="566738"/>
          </a:xfrm>
          <a:noFill/>
        </p:spPr>
        <p:txBody>
          <a:bodyPr/>
          <a:lstStyle/>
          <a:p>
            <a:pPr algn="ctr"/>
            <a:r>
              <a:rPr lang="en-US" sz="2800" b="0" dirty="0" err="1" smtClean="0"/>
              <a:t>Zeroscaping</a:t>
            </a:r>
            <a:endParaRPr lang="en-US" sz="2800" b="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8" r="5708"/>
          <a:stretch>
            <a:fillRect/>
          </a:stretch>
        </p:blipFill>
        <p:spPr>
          <a:xfrm>
            <a:off x="5983288" y="4506516"/>
            <a:ext cx="2932112" cy="2199084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600200" y="1905000"/>
            <a:ext cx="7010400" cy="3581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Low </a:t>
            </a:r>
            <a:r>
              <a:rPr lang="en-US" sz="2800" dirty="0"/>
              <a:t>to No Maintenance Landscaping Design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/>
              <a:t>Characteristics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Uses a variety of rocks for design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Sparse use of drought resistant plants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Relies on rainwater or limited watering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1365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5486400" cy="566738"/>
          </a:xfrm>
        </p:spPr>
        <p:txBody>
          <a:bodyPr/>
          <a:lstStyle/>
          <a:p>
            <a:pPr algn="ctr"/>
            <a:r>
              <a:rPr lang="en-US" sz="2800" b="0" dirty="0"/>
              <a:t>Xeriscaping</a:t>
            </a:r>
            <a:endParaRPr lang="en-US" sz="2800" b="0" dirty="0"/>
          </a:p>
        </p:txBody>
      </p:sp>
      <p:sp>
        <p:nvSpPr>
          <p:cNvPr id="3" name="Rectangle 2"/>
          <p:cNvSpPr/>
          <p:nvPr/>
        </p:nvSpPr>
        <p:spPr>
          <a:xfrm>
            <a:off x="1600200" y="19812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Water Conservative Approach to </a:t>
            </a:r>
            <a:r>
              <a:rPr lang="en-US" sz="2800" dirty="0" smtClean="0"/>
              <a:t>Landscaping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2133600" y="457200"/>
            <a:ext cx="5486400" cy="566738"/>
          </a:xfrm>
        </p:spPr>
        <p:txBody>
          <a:bodyPr/>
          <a:lstStyle/>
          <a:p>
            <a:pPr algn="ctr"/>
            <a:r>
              <a:rPr lang="en-US" sz="2800" dirty="0" smtClean="0"/>
              <a:t>Characteristics</a:t>
            </a:r>
            <a:endParaRPr lang="en-US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" b="73"/>
          <a:stretch>
            <a:fillRect/>
          </a:stretch>
        </p:blipFill>
        <p:spPr bwMode="auto">
          <a:xfrm>
            <a:off x="5638800" y="3657600"/>
            <a:ext cx="3163888" cy="237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00200" y="1905000"/>
            <a:ext cx="670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+mn-lt"/>
              </a:rPr>
              <a:t>Uses a variety of rocks for 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+mn-lt"/>
              </a:rPr>
              <a:t>Sparse use of drought resistant plants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+mn-lt"/>
              </a:rPr>
              <a:t>Relies on rainwater or limited watering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nny days design templat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FF5050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CC99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66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009966"/>
        </a:hlink>
        <a:folHlink>
          <a:srgbClr val="00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CC00CC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8F8F8"/>
        </a:lt1>
        <a:dk2>
          <a:srgbClr val="0000FF"/>
        </a:dk2>
        <a:lt2>
          <a:srgbClr val="FFCC00"/>
        </a:lt2>
        <a:accent1>
          <a:srgbClr val="0099FF"/>
        </a:accent1>
        <a:accent2>
          <a:srgbClr val="CC00CC"/>
        </a:accent2>
        <a:accent3>
          <a:srgbClr val="AAAAFF"/>
        </a:accent3>
        <a:accent4>
          <a:srgbClr val="D4D4D4"/>
        </a:accent4>
        <a:accent5>
          <a:srgbClr val="AACAFF"/>
        </a:accent5>
        <a:accent6>
          <a:srgbClr val="B900B9"/>
        </a:accent6>
        <a:hlink>
          <a:srgbClr val="3333CC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roject>
  <id>iUxyxj6YMjLNB/IR548TWGvwPHeh5JBqaXbcd3ICvX8=-~pSr12EGojo8yVsbiiUhqPg==</id>
</project>
</file>

<file path=customXml/itemProps1.xml><?xml version="1.0" encoding="utf-8"?>
<ds:datastoreItem xmlns:ds="http://schemas.openxmlformats.org/officeDocument/2006/customXml" ds:itemID="{ECC1A51B-60D2-47D3-A749-EEB3E4D0465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Sunny days design template</Template>
  <TotalTime>93</TotalTime>
  <Words>122</Words>
  <Application>Microsoft Office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Sunny days design template</vt:lpstr>
      <vt:lpstr>Conserve</vt:lpstr>
      <vt:lpstr>Purpose of Landscaping</vt:lpstr>
      <vt:lpstr>Waterwise Options</vt:lpstr>
      <vt:lpstr>Zeroscaping</vt:lpstr>
      <vt:lpstr>Xeriscaping</vt:lpstr>
      <vt:lpstr>Characteristics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Hurley</dc:creator>
  <cp:lastModifiedBy>Blankenfeld</cp:lastModifiedBy>
  <cp:revision>8</cp:revision>
  <cp:lastPrinted>1601-01-01T00:00:00Z</cp:lastPrinted>
  <dcterms:created xsi:type="dcterms:W3CDTF">2010-02-08T14:47:28Z</dcterms:created>
  <dcterms:modified xsi:type="dcterms:W3CDTF">2011-11-29T02:56:54Z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TC010690801033</vt:lpwstr>
  </property>
</Properties>
</file>